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G. KRISHNABHARATHI </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au61772111047</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3" name="Picture 2">
            <a:extLst>
              <a:ext uri="{FF2B5EF4-FFF2-40B4-BE49-F238E27FC236}">
                <a16:creationId xmlns:a16="http://schemas.microsoft.com/office/drawing/2014/main" id="{2C8290C0-A5DF-2C4E-2183-7E2FF9997653}"/>
              </a:ext>
            </a:extLst>
          </p:cNvPr>
          <p:cNvPicPr>
            <a:picLocks noChangeAspect="1"/>
          </p:cNvPicPr>
          <p:nvPr/>
        </p:nvPicPr>
        <p:blipFill>
          <a:blip r:embed="rId3"/>
          <a:stretch>
            <a:fillRect/>
          </a:stretch>
        </p:blipFill>
        <p:spPr>
          <a:xfrm>
            <a:off x="1523999" y="1172542"/>
            <a:ext cx="6096000" cy="339795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1000187797.mp4">
            <a:hlinkClick r:id="" action="ppaction://media"/>
            <a:extLst>
              <a:ext uri="{FF2B5EF4-FFF2-40B4-BE49-F238E27FC236}">
                <a16:creationId xmlns:a16="http://schemas.microsoft.com/office/drawing/2014/main" id="{FE4226C9-5FC5-1595-72E0-3E8A3DF7D5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2020" y="1224643"/>
            <a:ext cx="6737546" cy="318407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577</TotalTime>
  <Words>918</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nitheshree07@gmail.com</cp:lastModifiedBy>
  <cp:revision>170</cp:revision>
  <dcterms:modified xsi:type="dcterms:W3CDTF">2024-04-19T10:38:14Z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